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arget="ppt/presentation.xml" Type="http://schemas.openxmlformats.org/officeDocument/2006/relationships/officeDocument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aveSubsetFonts="1" strictFirstAndLastChars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/>
  <p:notesSz cx="6858000" cy="9144000"/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2" roundtripDataSignature="AMtx7mjCLvQkUl5wjiCWjZKB9QMjQFve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2" Target="metadata" Type="http://customschemas.google.com/relationships/presentationmetadata"/><Relationship Id="rId11" Target="slides/slide7.xml" Type="http://schemas.openxmlformats.org/officeDocument/2006/relationships/slide"/><Relationship Id="rId10" Target="slides/slide6.xml" Type="http://schemas.openxmlformats.org/officeDocument/2006/relationships/slide"/><Relationship Id="rId9" Target="slides/slide5.xml" Type="http://schemas.openxmlformats.org/officeDocument/2006/relationships/slide"/><Relationship Id="rId8" Target="slides/slide4.xml" Type="http://schemas.openxmlformats.org/officeDocument/2006/relationships/slide"/><Relationship Id="rId7" Target="slides/slide3.xml" Type="http://schemas.openxmlformats.org/officeDocument/2006/relationships/slide"/><Relationship Id="rId6" Target="slides/slide2.xml" Type="http://schemas.openxmlformats.org/officeDocument/2006/relationships/slide"/><Relationship Id="rId5" Target="slides/slide1.xml" Type="http://schemas.openxmlformats.org/officeDocument/2006/relationships/slide"/><Relationship Id="rId4" Target="notesMasters/notesMaster1.xml" Type="http://schemas.openxmlformats.org/officeDocument/2006/relationships/notesMaster"/><Relationship Id="rId3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1" Target="theme/theme2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1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31750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indent="-317500" lvl="1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indent="-317500" lvl="2" marL="1371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indent="-317500" lvl="3" marL="18288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indent="-317500" lvl="4" marL="22860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indent="-317500" lvl="5" marL="2743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indent="-317500" lvl="6" marL="3200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indent="-317500" lvl="7" marL="3657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indent="-317500" lvl="8" marL="41148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folHlink="folHlink" hlink="hlink" tx1="dk1" tx2="lt2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/>
          <p:nvPr>
            <p:ph idx="2" type="sldImg"/>
          </p:nvPr>
        </p:nvSpPr>
        <p:spPr>
          <a:xfrm>
            <a:off x="114321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/>
          <p:nvPr>
            <p:ph idx="2" type="sldImg"/>
          </p:nvPr>
        </p:nvSpPr>
        <p:spPr>
          <a:xfrm>
            <a:off x="114321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71" name="Google Shape;7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b1e22179af_0_15:notes"/>
          <p:cNvSpPr/>
          <p:nvPr>
            <p:ph idx="2" type="sldImg"/>
          </p:nvPr>
        </p:nvSpPr>
        <p:spPr>
          <a:xfrm>
            <a:off x="114321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78" name="Google Shape;78;g2b1e22179a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b1e22179af_0_22:notes"/>
          <p:cNvSpPr/>
          <p:nvPr>
            <p:ph idx="2" type="sldImg"/>
          </p:nvPr>
        </p:nvSpPr>
        <p:spPr>
          <a:xfrm>
            <a:off x="114321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85" name="Google Shape;85;g2b1e22179a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b1e22179af_0_42:notes"/>
          <p:cNvSpPr/>
          <p:nvPr>
            <p:ph idx="2" type="sldImg"/>
          </p:nvPr>
        </p:nvSpPr>
        <p:spPr>
          <a:xfrm>
            <a:off x="114321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93" name="Google Shape;93;g2b1e22179af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/>
          <p:nvPr>
            <p:ph idx="2" type="sldImg"/>
          </p:nvPr>
        </p:nvSpPr>
        <p:spPr>
          <a:xfrm>
            <a:off x="114321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100" name="Google Shape;10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2" Target="../media/image5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2" Target="../media/image8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2" Target="../media/image8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<Relationships xmlns="http://schemas.openxmlformats.org/package/2006/relationships"><Relationship Id="rId2" Target="../media/image7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<Relationships xmlns="http://schemas.openxmlformats.org/package/2006/relationships"><Relationship Id="rId2" Target="../media/image7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2" Target="../media/image3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2" Target="../media/image3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2" Target="../media/image3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2" Target="../media/image1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2" Target="../media/image2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2" Target="../media/image6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egin pagina">
  <p:cSld name="Begin pagin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3">
  <p:cSld name="Layout 3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16"/>
          <p:cNvSpPr txBox="1"/>
          <p:nvPr>
            <p:ph idx="1" type="body"/>
          </p:nvPr>
        </p:nvSpPr>
        <p:spPr>
          <a:xfrm>
            <a:off x="457200" y="1535113"/>
            <a:ext cx="8229600" cy="639600"/>
          </a:xfrm>
          <a:prstGeom prst="rect">
            <a:avLst/>
          </a:prstGeom>
          <a:solidFill>
            <a:srgbClr val="E7E1DE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6"/>
          <p:cNvSpPr txBox="1"/>
          <p:nvPr>
            <p:ph idx="2" type="body"/>
          </p:nvPr>
        </p:nvSpPr>
        <p:spPr>
          <a:xfrm>
            <a:off x="457199" y="2174875"/>
            <a:ext cx="8229600" cy="3417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33375" lvl="1" marL="9144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4">
  <p:cSld name="Layout 4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7"/>
          <p:cNvSpPr txBox="1"/>
          <p:nvPr>
            <p:ph idx="1" type="body"/>
          </p:nvPr>
        </p:nvSpPr>
        <p:spPr>
          <a:xfrm>
            <a:off x="457200" y="1535113"/>
            <a:ext cx="4040100" cy="639600"/>
          </a:xfrm>
          <a:prstGeom prst="rect">
            <a:avLst/>
          </a:prstGeom>
          <a:solidFill>
            <a:srgbClr val="E7E1DE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7"/>
          <p:cNvSpPr txBox="1"/>
          <p:nvPr>
            <p:ph idx="2" type="body"/>
          </p:nvPr>
        </p:nvSpPr>
        <p:spPr>
          <a:xfrm>
            <a:off x="457200" y="2174875"/>
            <a:ext cx="4040100" cy="3417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33375" lvl="1" marL="9144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7"/>
          <p:cNvSpPr txBox="1"/>
          <p:nvPr/>
        </p:nvSpPr>
        <p:spPr>
          <a:xfrm>
            <a:off x="-591589" y="1467247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4646612" y="1535113"/>
            <a:ext cx="4040100" cy="639600"/>
          </a:xfrm>
          <a:prstGeom prst="rect">
            <a:avLst/>
          </a:prstGeom>
          <a:solidFill>
            <a:srgbClr val="E7E1DE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4646612" y="2174875"/>
            <a:ext cx="4040100" cy="3417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33375" lvl="1" marL="9144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5">
  <p:cSld name="Layout 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solidFill>
            <a:srgbClr val="E7E1DE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18"/>
          <p:cNvSpPr txBox="1"/>
          <p:nvPr>
            <p:ph idx="1" type="body"/>
          </p:nvPr>
        </p:nvSpPr>
        <p:spPr>
          <a:xfrm>
            <a:off x="457200" y="1535113"/>
            <a:ext cx="8229600" cy="639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18"/>
          <p:cNvSpPr txBox="1"/>
          <p:nvPr>
            <p:ph idx="2" type="body"/>
          </p:nvPr>
        </p:nvSpPr>
        <p:spPr>
          <a:xfrm>
            <a:off x="457199" y="2174875"/>
            <a:ext cx="8229600" cy="341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33375" lvl="1" marL="9144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6">
  <p:cSld name="Layout 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/>
          <p:nvPr>
            <p:ph idx="1" type="body"/>
          </p:nvPr>
        </p:nvSpPr>
        <p:spPr>
          <a:xfrm>
            <a:off x="457200" y="1535113"/>
            <a:ext cx="4040100" cy="639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9"/>
          <p:cNvSpPr txBox="1"/>
          <p:nvPr>
            <p:ph idx="2" type="body"/>
          </p:nvPr>
        </p:nvSpPr>
        <p:spPr>
          <a:xfrm>
            <a:off x="457200" y="2174875"/>
            <a:ext cx="4040100" cy="341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33375" lvl="1" marL="9144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9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solidFill>
            <a:srgbClr val="E7E1DE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9"/>
          <p:cNvSpPr txBox="1"/>
          <p:nvPr>
            <p:ph idx="3" type="body"/>
          </p:nvPr>
        </p:nvSpPr>
        <p:spPr>
          <a:xfrm>
            <a:off x="4646612" y="1535113"/>
            <a:ext cx="4040100" cy="639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9"/>
          <p:cNvSpPr txBox="1"/>
          <p:nvPr>
            <p:ph idx="4" type="body"/>
          </p:nvPr>
        </p:nvSpPr>
        <p:spPr>
          <a:xfrm>
            <a:off x="4646612" y="2174875"/>
            <a:ext cx="4040100" cy="341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33375" lvl="1" marL="9144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pagina + foto (Rood)">
  <p:cSld name="Titel pagina + foto (Rood)">
    <p:bg>
      <p:bgPr>
        <a:blipFill>
          <a:blip r:embed="rId2">
            <a:alphaModFix amt="0"/>
          </a:blip>
          <a:stretch>
            <a:fillRect/>
          </a:stretch>
        </a:blip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8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9" name="Google Shape;9;p8"/>
          <p:cNvSpPr txBox="1"/>
          <p:nvPr>
            <p:ph type="title"/>
          </p:nvPr>
        </p:nvSpPr>
        <p:spPr>
          <a:xfrm>
            <a:off x="457200" y="4029528"/>
            <a:ext cx="8229600" cy="1143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8"/>
          <p:cNvSpPr txBox="1"/>
          <p:nvPr/>
        </p:nvSpPr>
        <p:spPr>
          <a:xfrm>
            <a:off x="457200" y="5365192"/>
            <a:ext cx="4180800" cy="338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Calibri"/>
              <a:buNone/>
            </a:pPr>
            <a:r>
              <a:rPr b="0" cap="none" i="0" lang="en-US" strike="noStrike" sz="19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  <a:endParaRPr b="0" cap="none" i="0" strike="noStrike" sz="1900" u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pagina + foto (Oranje)">
  <p:cSld name="Titel pagina + foto (Oranje)">
    <p:bg>
      <p:bgPr>
        <a:blipFill>
          <a:blip r:embed="rId2">
            <a:alphaModFix amt="0"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9"/>
          <p:cNvSpPr txBox="1"/>
          <p:nvPr>
            <p:ph type="title"/>
          </p:nvPr>
        </p:nvSpPr>
        <p:spPr>
          <a:xfrm>
            <a:off x="457200" y="4029528"/>
            <a:ext cx="8229600" cy="1143300"/>
          </a:xfrm>
          <a:prstGeom prst="rect">
            <a:avLst/>
          </a:prstGeom>
          <a:solidFill>
            <a:srgbClr val="EC7C2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9"/>
          <p:cNvSpPr txBox="1"/>
          <p:nvPr/>
        </p:nvSpPr>
        <p:spPr>
          <a:xfrm>
            <a:off x="457200" y="5365192"/>
            <a:ext cx="4180800" cy="338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Calibri"/>
              <a:buNone/>
            </a:pPr>
            <a:r>
              <a:rPr b="0" cap="none" i="0" lang="en-US" strike="noStrike" sz="19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  <a:endParaRPr b="0" cap="none" i="0" strike="noStrike" sz="1900" u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angepaste indeling">
  <p:cSld name="Aangepaste indeling">
    <p:bg>
      <p:bgPr>
        <a:blipFill>
          <a:blip r:embed="rId2">
            <a:alphaModFix amt="0"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10"/>
          <p:cNvSpPr txBox="1"/>
          <p:nvPr/>
        </p:nvSpPr>
        <p:spPr>
          <a:xfrm>
            <a:off x="457200" y="5365192"/>
            <a:ext cx="4180800" cy="338100"/>
          </a:xfrm>
          <a:prstGeom prst="rect">
            <a:avLst/>
          </a:prstGeom>
          <a:solidFill>
            <a:srgbClr val="EC7C22"/>
          </a:solidFill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Calibri"/>
              <a:buNone/>
            </a:pPr>
            <a:r>
              <a:rPr b="0" cap="none" i="0" lang="en-US" strike="noStrike" sz="19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  <a:endParaRPr b="0" cap="none" i="0" strike="noStrike" sz="1900" u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0"/>
          <p:cNvSpPr txBox="1"/>
          <p:nvPr>
            <p:ph type="title"/>
          </p:nvPr>
        </p:nvSpPr>
        <p:spPr>
          <a:xfrm>
            <a:off x="457200" y="4029528"/>
            <a:ext cx="8229600" cy="114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Rood">
  <p:cSld name="Titel Rood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/>
          <p:nvPr>
            <p:ph type="title"/>
          </p:nvPr>
        </p:nvSpPr>
        <p:spPr>
          <a:xfrm>
            <a:off x="457200" y="2773812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Bruin">
  <p:cSld name="Titel Brui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/>
        </p:nvSpPr>
        <p:spPr>
          <a:xfrm>
            <a:off x="457200" y="2773812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alibri"/>
              <a:buNone/>
            </a:pPr>
            <a:r>
              <a:rPr b="0" cap="none" i="0" lang="en-US" strike="noStrike" sz="4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  <a:endParaRPr b="0" cap="none" i="0" strike="noStrike" sz="4000" u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Oranje">
  <p:cSld name="Titel Oranj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type="title"/>
          </p:nvPr>
        </p:nvSpPr>
        <p:spPr>
          <a:xfrm>
            <a:off x="457200" y="2773812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1">
  <p:cSld name="Layout 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solidFill>
            <a:srgbClr val="E7E1DE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14"/>
          <p:cNvSpPr txBox="1"/>
          <p:nvPr>
            <p:ph idx="1" type="body"/>
          </p:nvPr>
        </p:nvSpPr>
        <p:spPr>
          <a:xfrm>
            <a:off x="457200" y="1535113"/>
            <a:ext cx="8229600" cy="639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14"/>
          <p:cNvSpPr txBox="1"/>
          <p:nvPr>
            <p:ph idx="2" type="body"/>
          </p:nvPr>
        </p:nvSpPr>
        <p:spPr>
          <a:xfrm>
            <a:off x="457199" y="2174875"/>
            <a:ext cx="8229600" cy="341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33375" lvl="1" marL="9144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2">
  <p:cSld name="Layout 2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/>
          <p:nvPr>
            <p:ph idx="1" type="body"/>
          </p:nvPr>
        </p:nvSpPr>
        <p:spPr>
          <a:xfrm>
            <a:off x="457200" y="1535113"/>
            <a:ext cx="4040100" cy="639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15"/>
          <p:cNvSpPr txBox="1"/>
          <p:nvPr>
            <p:ph idx="2" type="body"/>
          </p:nvPr>
        </p:nvSpPr>
        <p:spPr>
          <a:xfrm>
            <a:off x="457200" y="2174875"/>
            <a:ext cx="4040100" cy="341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33375" lvl="1" marL="9144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5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solidFill>
            <a:srgbClr val="E7E1DE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15"/>
          <p:cNvSpPr txBox="1"/>
          <p:nvPr>
            <p:ph idx="3" type="body"/>
          </p:nvPr>
        </p:nvSpPr>
        <p:spPr>
          <a:xfrm>
            <a:off x="4646612" y="1535113"/>
            <a:ext cx="4040100" cy="639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15"/>
          <p:cNvSpPr txBox="1"/>
          <p:nvPr>
            <p:ph idx="4" type="body"/>
          </p:nvPr>
        </p:nvSpPr>
        <p:spPr>
          <a:xfrm>
            <a:off x="4646612" y="2174875"/>
            <a:ext cx="4040100" cy="341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33375" lvl="1" marL="9144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5" Target="../slideLayouts/slideLayout13.xml" Type="http://schemas.openxmlformats.org/officeDocument/2006/relationships/slideLayout"/><Relationship Id="rId14" Target="../slideLayouts/slideLayout12.xml" Type="http://schemas.openxmlformats.org/officeDocument/2006/relationships/slideLayout"/><Relationship Id="rId13" Target="../slideLayouts/slideLayout11.xml" Type="http://schemas.openxmlformats.org/officeDocument/2006/relationships/slideLayout"/><Relationship Id="rId12" Target="../slideLayouts/slideLayout10.xml" Type="http://schemas.openxmlformats.org/officeDocument/2006/relationships/slideLayout"/><Relationship Id="rId11" Target="../slideLayouts/slideLayout9.xml" Type="http://schemas.openxmlformats.org/officeDocument/2006/relationships/slideLayout"/><Relationship Id="rId9" Target="../slideLayouts/slideLayout7.xml" Type="http://schemas.openxmlformats.org/officeDocument/2006/relationships/slideLayout"/><Relationship Id="rId10" Target="../slideLayouts/slideLayout8.xml" Type="http://schemas.openxmlformats.org/officeDocument/2006/relationships/slideLayout"/><Relationship Id="rId8" Target="../slideLayouts/slideLayout6.xml" Type="http://schemas.openxmlformats.org/officeDocument/2006/relationships/slideLayout"/><Relationship Id="rId7" Target="../slideLayouts/slideLayout5.xml" Type="http://schemas.openxmlformats.org/officeDocument/2006/relationships/slideLayout"/><Relationship Id="rId6" Target="../slideLayouts/slideLayout4.xml" Type="http://schemas.openxmlformats.org/officeDocument/2006/relationships/slideLayout"/><Relationship Id="rId5" Target="../slideLayouts/slideLayout3.xml" Type="http://schemas.openxmlformats.org/officeDocument/2006/relationships/slideLayout"/><Relationship Id="rId4" Target="../slideLayouts/slideLayout2.xml" Type="http://schemas.openxmlformats.org/officeDocument/2006/relationships/slideLayout"/><Relationship Id="rId3" Target="../slideLayouts/slideLayout1.xml" Type="http://schemas.openxmlformats.org/officeDocument/2006/relationships/slideLayout"/><Relationship Id="rId2" Target="../media/image3.jpg" Type="http://schemas.openxmlformats.org/officeDocument/2006/relationships/image"/><Relationship Id="rId1" Target="../theme/theme2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folHlink="folHlink" hlink="hlink" tx1="dk1" tx2="lt2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3" Target="../media/image12.jp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3" Target="../media/image14.jp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10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3" Target="../media/image11.jp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10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3" Target="../media/image15.jp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10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4" Target="../media/image9.jpg" Type="http://schemas.openxmlformats.org/officeDocument/2006/relationships/image"/><Relationship Id="rId3" Target="../media/image10.jp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10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3" Target="../media/image13.jp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10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2" Target="../notesSlides/notesSlide7.xml" Type="http://schemas.openxmlformats.org/officeDocument/2006/relationships/notesSlide"/><Relationship Id="rId1" Target="../slideLayouts/slideLayout5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5531" r="5540" t="0"/>
          <a:stretch/>
        </p:blipFill>
        <p:spPr>
          <a:xfrm>
            <a:off x="-9" y="0"/>
            <a:ext cx="9144008" cy="6858000"/>
          </a:xfrm>
          <a:prstGeom prst="rect">
            <a:avLst/>
          </a:prstGeom>
        </p:spPr>
      </p:pic>
      <p:sp>
        <p:nvSpPr>
          <p:cNvPr id="61" name="Google Shape;61;p1"/>
          <p:cNvSpPr txBox="1"/>
          <p:nvPr>
            <p:ph type="title"/>
          </p:nvPr>
        </p:nvSpPr>
        <p:spPr>
          <a:xfrm>
            <a:off x="457200" y="5363428"/>
            <a:ext cx="8229600" cy="11433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Omzien naar gevangenen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 Nederland zijn jaarlijks ruim 33.000 mensen gedetineerd en zitten een korte of langere gevangenisstraf uit.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67" name="Google Shape;67;p2"/>
          <p:cNvSpPr txBox="1"/>
          <p:nvPr>
            <p:ph idx="1" type="body"/>
          </p:nvPr>
        </p:nvSpPr>
        <p:spPr>
          <a:xfrm>
            <a:off x="457200" y="1535113"/>
            <a:ext cx="8229600" cy="639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894" y="1273269"/>
            <a:ext cx="8229600" cy="5488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Jezus vraagt ons niet te oordelen, maar barmhartig naar hen om te zien. </a:t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rtl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4" name="Google Shape;74;p3"/>
          <p:cNvSpPr txBox="1"/>
          <p:nvPr>
            <p:ph idx="1" type="body"/>
          </p:nvPr>
        </p:nvSpPr>
        <p:spPr>
          <a:xfrm>
            <a:off x="457200" y="1535113"/>
            <a:ext cx="8229600" cy="639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741" y="1247844"/>
            <a:ext cx="8162925" cy="5444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b1e22179af_0_15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Daarom reikt Kerk in Actie (ex-)gevangenen, tbs-patiënten en hun familie een helpende hand om te werken </a:t>
            </a:r>
            <a:r>
              <a:rPr lang="en-US" sz="2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naar herstel.</a:t>
            </a:r>
            <a:endParaRPr sz="2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rtl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g2b1e22179af_0_15"/>
          <p:cNvSpPr txBox="1"/>
          <p:nvPr>
            <p:ph idx="1" type="body"/>
          </p:nvPr>
        </p:nvSpPr>
        <p:spPr>
          <a:xfrm>
            <a:off x="457200" y="1535113"/>
            <a:ext cx="8229600" cy="639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g2b1e22179af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239750"/>
            <a:ext cx="8229601" cy="5489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b1e22179af_0_22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Kerk in Actie ondersteunt diverse initiatieven in Nederland die omzien naar gevangenen en hun partners en kinderen…</a:t>
            </a:r>
            <a:endParaRPr sz="2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rtl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8" name="Google Shape;88;g2b1e22179af_0_22"/>
          <p:cNvSpPr txBox="1"/>
          <p:nvPr>
            <p:ph idx="1" type="body"/>
          </p:nvPr>
        </p:nvSpPr>
        <p:spPr>
          <a:xfrm>
            <a:off x="457200" y="1535113"/>
            <a:ext cx="8229600" cy="639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g2b1e22179af_0_22"/>
          <p:cNvPicPr preferRelativeResize="0"/>
          <p:nvPr/>
        </p:nvPicPr>
        <p:blipFill rotWithShape="1">
          <a:blip r:embed="rId3">
            <a:alphaModFix/>
          </a:blip>
          <a:srcRect b="14954" l="8096" r="3797" t="12026"/>
          <a:stretch/>
        </p:blipFill>
        <p:spPr>
          <a:xfrm>
            <a:off x="4182643" y="1183774"/>
            <a:ext cx="4564134" cy="5503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2b1e22179af_0_22"/>
          <p:cNvPicPr preferRelativeResize="0"/>
          <p:nvPr/>
        </p:nvPicPr>
        <p:blipFill rotWithShape="1">
          <a:blip r:embed="rId4">
            <a:alphaModFix/>
          </a:blip>
          <a:srcRect b="13573" l="19739" r="4075" t="13412"/>
          <a:stretch/>
        </p:blipFill>
        <p:spPr>
          <a:xfrm>
            <a:off x="341979" y="1183778"/>
            <a:ext cx="3866674" cy="5490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b1e22179af_0_42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…hen bezoeken tijdens de detentie, maar ook een nieuwe kans bieden in de maatschappij. </a:t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rtl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6" name="Google Shape;96;g2b1e22179af_0_42"/>
          <p:cNvSpPr txBox="1"/>
          <p:nvPr>
            <p:ph idx="1" type="body"/>
          </p:nvPr>
        </p:nvSpPr>
        <p:spPr>
          <a:xfrm>
            <a:off x="457200" y="1535113"/>
            <a:ext cx="8229600" cy="639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g2b1e22179af_0_42"/>
          <p:cNvPicPr preferRelativeResize="0"/>
          <p:nvPr/>
        </p:nvPicPr>
        <p:blipFill rotWithShape="1">
          <a:blip r:embed="rId3">
            <a:alphaModFix/>
          </a:blip>
          <a:srcRect b="19147" l="547" r="15199" t="-7626"/>
          <a:stretch/>
        </p:blipFill>
        <p:spPr>
          <a:xfrm>
            <a:off x="355700" y="619275"/>
            <a:ext cx="8583373" cy="601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 txBox="1"/>
          <p:nvPr>
            <p:ph type="title"/>
          </p:nvPr>
        </p:nvSpPr>
        <p:spPr>
          <a:xfrm>
            <a:off x="457200" y="2773812"/>
            <a:ext cx="8229600" cy="11433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Hartelijk dank voor je gift!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erk in actie powerpoint 2014">
  <a:themeElements>
    <a:clrScheme name="Custom 2">
      <a:dk1>
        <a:srgbClr val="191919"/>
      </a:dk1>
      <a:lt1>
        <a:srgbClr val="FFFFFF"/>
      </a:lt1>
      <a:dk2>
        <a:srgbClr val="C82B31"/>
      </a:dk2>
      <a:lt2>
        <a:srgbClr val="FFFFFE"/>
      </a:lt2>
      <a:accent1>
        <a:srgbClr val="D67023"/>
      </a:accent1>
      <a:accent2>
        <a:srgbClr val="B02B31"/>
      </a:accent2>
      <a:accent3>
        <a:srgbClr val="5F4F44"/>
      </a:accent3>
      <a:accent4>
        <a:srgbClr val="892327"/>
      </a:accent4>
      <a:accent5>
        <a:srgbClr val="A55A1E"/>
      </a:accent5>
      <a:accent6>
        <a:srgbClr val="887161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